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4" r:id="rId4"/>
    <p:sldId id="258" r:id="rId5"/>
    <p:sldId id="259" r:id="rId6"/>
    <p:sldId id="261" r:id="rId7"/>
    <p:sldId id="263" r:id="rId8"/>
    <p:sldId id="260" r:id="rId9"/>
    <p:sldId id="262" r:id="rId10"/>
    <p:sldId id="273" r:id="rId11"/>
    <p:sldId id="266" r:id="rId12"/>
    <p:sldId id="272" r:id="rId13"/>
    <p:sldId id="271" r:id="rId14"/>
    <p:sldId id="267" r:id="rId15"/>
    <p:sldId id="270" r:id="rId16"/>
    <p:sldId id="269" r:id="rId17"/>
    <p:sldId id="268" r:id="rId18"/>
    <p:sldId id="265" r:id="rId19"/>
    <p:sldId id="283" r:id="rId20"/>
    <p:sldId id="282" r:id="rId21"/>
    <p:sldId id="281" r:id="rId22"/>
    <p:sldId id="280" r:id="rId23"/>
    <p:sldId id="279" r:id="rId24"/>
    <p:sldId id="278" r:id="rId25"/>
    <p:sldId id="277" r:id="rId26"/>
    <p:sldId id="276" r:id="rId27"/>
    <p:sldId id="275" r:id="rId28"/>
    <p:sldId id="274" r:id="rId29"/>
    <p:sldId id="290" r:id="rId30"/>
    <p:sldId id="289" r:id="rId31"/>
    <p:sldId id="288" r:id="rId32"/>
    <p:sldId id="287" r:id="rId33"/>
    <p:sldId id="286" r:id="rId34"/>
    <p:sldId id="285" r:id="rId35"/>
    <p:sldId id="294" r:id="rId36"/>
    <p:sldId id="293" r:id="rId37"/>
    <p:sldId id="292" r:id="rId38"/>
    <p:sldId id="284" r:id="rId39"/>
    <p:sldId id="298" r:id="rId40"/>
    <p:sldId id="291" r:id="rId41"/>
    <p:sldId id="297" r:id="rId42"/>
    <p:sldId id="296" r:id="rId43"/>
    <p:sldId id="295" r:id="rId44"/>
    <p:sldId id="300" r:id="rId45"/>
    <p:sldId id="299" r:id="rId46"/>
    <p:sldId id="306" r:id="rId47"/>
    <p:sldId id="305" r:id="rId48"/>
    <p:sldId id="304" r:id="rId49"/>
    <p:sldId id="303" r:id="rId50"/>
    <p:sldId id="302" r:id="rId51"/>
    <p:sldId id="301" r:id="rId52"/>
    <p:sldId id="309" r:id="rId53"/>
    <p:sldId id="308" r:id="rId54"/>
    <p:sldId id="307" r:id="rId55"/>
    <p:sldId id="315" r:id="rId56"/>
    <p:sldId id="314" r:id="rId57"/>
    <p:sldId id="313" r:id="rId58"/>
    <p:sldId id="312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8" autoAdjust="0"/>
    <p:restoredTop sz="94660"/>
  </p:normalViewPr>
  <p:slideViewPr>
    <p:cSldViewPr snapToGrid="0">
      <p:cViewPr varScale="1">
        <p:scale>
          <a:sx n="45" d="100"/>
          <a:sy n="45" d="100"/>
        </p:scale>
        <p:origin x="62" y="8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322EFC6-B0AC-44A9-AEF6-EA41AFEBF3BB}" type="datetimeFigureOut">
              <a:rPr lang="es-ES" smtClean="0"/>
              <a:t>11/04/2025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28F2786-0D96-44CC-85D3-C4DECF6F3B44}" type="slidenum">
              <a:rPr lang="es-ES" smtClean="0"/>
              <a:t>‹Nº›</a:t>
            </a:fld>
            <a:endParaRPr lang="es-E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5888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2EFC6-B0AC-44A9-AEF6-EA41AFEBF3BB}" type="datetimeFigureOut">
              <a:rPr lang="es-ES" smtClean="0"/>
              <a:t>11/04/2025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2786-0D96-44CC-85D3-C4DECF6F3B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1130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2EFC6-B0AC-44A9-AEF6-EA41AFEBF3BB}" type="datetimeFigureOut">
              <a:rPr lang="es-ES" smtClean="0"/>
              <a:t>11/04/2025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2786-0D96-44CC-85D3-C4DECF6F3B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0112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2EFC6-B0AC-44A9-AEF6-EA41AFEBF3BB}" type="datetimeFigureOut">
              <a:rPr lang="es-ES" smtClean="0"/>
              <a:t>11/04/2025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2786-0D96-44CC-85D3-C4DECF6F3B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340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2EFC6-B0AC-44A9-AEF6-EA41AFEBF3BB}" type="datetimeFigureOut">
              <a:rPr lang="es-ES" smtClean="0"/>
              <a:t>11/04/2025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2786-0D96-44CC-85D3-C4DECF6F3B44}" type="slidenum">
              <a:rPr lang="es-ES" smtClean="0"/>
              <a:t>‹Nº›</a:t>
            </a:fld>
            <a:endParaRPr lang="es-E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117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2EFC6-B0AC-44A9-AEF6-EA41AFEBF3BB}" type="datetimeFigureOut">
              <a:rPr lang="es-ES" smtClean="0"/>
              <a:t>11/04/2025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2786-0D96-44CC-85D3-C4DECF6F3B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8131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2EFC6-B0AC-44A9-AEF6-EA41AFEBF3BB}" type="datetimeFigureOut">
              <a:rPr lang="es-ES" smtClean="0"/>
              <a:t>11/04/2025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2786-0D96-44CC-85D3-C4DECF6F3B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7975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2EFC6-B0AC-44A9-AEF6-EA41AFEBF3BB}" type="datetimeFigureOut">
              <a:rPr lang="es-ES" smtClean="0"/>
              <a:t>11/04/2025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2786-0D96-44CC-85D3-C4DECF6F3B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5587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2EFC6-B0AC-44A9-AEF6-EA41AFEBF3BB}" type="datetimeFigureOut">
              <a:rPr lang="es-ES" smtClean="0"/>
              <a:t>11/04/2025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2786-0D96-44CC-85D3-C4DECF6F3B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1706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2EFC6-B0AC-44A9-AEF6-EA41AFEBF3BB}" type="datetimeFigureOut">
              <a:rPr lang="es-ES" smtClean="0"/>
              <a:t>11/04/2025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2786-0D96-44CC-85D3-C4DECF6F3B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9150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2EFC6-B0AC-44A9-AEF6-EA41AFEBF3BB}" type="datetimeFigureOut">
              <a:rPr lang="es-ES" smtClean="0"/>
              <a:t>11/04/2025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2786-0D96-44CC-85D3-C4DECF6F3B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027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7322EFC6-B0AC-44A9-AEF6-EA41AFEBF3BB}" type="datetimeFigureOut">
              <a:rPr lang="es-ES" smtClean="0"/>
              <a:t>11/04/2025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328F2786-0D96-44CC-85D3-C4DECF6F3B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1656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1D8ABE-460C-D676-CCAF-7BBA7DD710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2520" y="2873769"/>
            <a:ext cx="9966960" cy="2926080"/>
          </a:xfrm>
        </p:spPr>
        <p:txBody>
          <a:bodyPr>
            <a:normAutofit fontScale="90000"/>
          </a:bodyPr>
          <a:lstStyle/>
          <a:p>
            <a:br>
              <a:rPr lang="es-ES" sz="6600" b="1" i="0" dirty="0">
                <a:solidFill>
                  <a:srgbClr val="FFFFFF"/>
                </a:solidFill>
                <a:effectLst/>
                <a:latin typeface="Roboto Condensed" panose="020F0502020204030204" pitchFamily="2" charset="0"/>
              </a:rPr>
            </a:br>
            <a:br>
              <a:rPr lang="es-ES" sz="6600" b="1" i="0" dirty="0">
                <a:solidFill>
                  <a:srgbClr val="FFFFFF"/>
                </a:solidFill>
                <a:effectLst/>
                <a:latin typeface="Roboto Condensed" panose="020F0502020204030204" pitchFamily="2" charset="0"/>
              </a:rPr>
            </a:br>
            <a:br>
              <a:rPr lang="es-ES" sz="6600" b="1" i="0" dirty="0">
                <a:solidFill>
                  <a:srgbClr val="FFFFFF"/>
                </a:solidFill>
                <a:effectLst/>
                <a:latin typeface="Roboto Condensed" panose="020F0502020204030204" pitchFamily="2" charset="0"/>
              </a:rPr>
            </a:br>
            <a:br>
              <a:rPr lang="es-ES" sz="6600" b="1" i="0" dirty="0">
                <a:solidFill>
                  <a:srgbClr val="FFFFFF"/>
                </a:solidFill>
                <a:effectLst/>
                <a:latin typeface="Roboto Condensed" panose="020F0502020204030204" pitchFamily="2" charset="0"/>
              </a:rPr>
            </a:br>
            <a:br>
              <a:rPr lang="es-ES" sz="6600" b="1" i="0" dirty="0">
                <a:solidFill>
                  <a:srgbClr val="FFFFFF"/>
                </a:solidFill>
                <a:effectLst/>
                <a:latin typeface="Roboto Condensed" panose="020F0502020204030204" pitchFamily="2" charset="0"/>
              </a:rPr>
            </a:br>
            <a:br>
              <a:rPr lang="es-ES" sz="6600" b="1" i="0" dirty="0">
                <a:solidFill>
                  <a:srgbClr val="FFFFFF"/>
                </a:solidFill>
                <a:effectLst/>
                <a:latin typeface="Roboto Condensed" panose="020F0502020204030204" pitchFamily="2" charset="0"/>
              </a:rPr>
            </a:br>
            <a:br>
              <a:rPr lang="es-ES" sz="6600" b="1" i="0" dirty="0">
                <a:solidFill>
                  <a:srgbClr val="FFFFFF"/>
                </a:solidFill>
                <a:effectLst/>
                <a:latin typeface="Roboto Condensed" panose="020F0502020204030204" pitchFamily="2" charset="0"/>
              </a:rPr>
            </a:br>
            <a:br>
              <a:rPr lang="es-ES" sz="6600" b="1" i="0" dirty="0">
                <a:solidFill>
                  <a:srgbClr val="FFFFFF"/>
                </a:solidFill>
                <a:effectLst/>
                <a:latin typeface="Roboto Condensed" panose="020F0502020204030204" pitchFamily="2" charset="0"/>
              </a:rPr>
            </a:br>
            <a:br>
              <a:rPr lang="es-ES" sz="6600" b="1" i="0" dirty="0">
                <a:solidFill>
                  <a:srgbClr val="FFFFFF"/>
                </a:solidFill>
                <a:effectLst/>
                <a:latin typeface="Roboto Condensed" panose="020F0502020204030204" pitchFamily="2" charset="0"/>
              </a:rPr>
            </a:br>
            <a:br>
              <a:rPr lang="es-ES" sz="6600" b="1" i="0" dirty="0">
                <a:solidFill>
                  <a:srgbClr val="FFFFFF"/>
                </a:solidFill>
                <a:effectLst/>
                <a:latin typeface="Roboto Condensed" panose="020F0502020204030204" pitchFamily="2" charset="0"/>
              </a:rPr>
            </a:br>
            <a:br>
              <a:rPr lang="es-ES" sz="6600" b="1" i="0" dirty="0">
                <a:solidFill>
                  <a:srgbClr val="FFFFFF"/>
                </a:solidFill>
                <a:effectLst/>
                <a:latin typeface="Roboto Condensed" panose="020F0502020204030204" pitchFamily="2" charset="0"/>
              </a:rPr>
            </a:br>
            <a:br>
              <a:rPr lang="es-ES" sz="6600" b="1" i="0" dirty="0">
                <a:solidFill>
                  <a:srgbClr val="FFFFFF"/>
                </a:solidFill>
                <a:effectLst/>
                <a:latin typeface="Roboto Condensed" panose="020F0502020204030204" pitchFamily="2" charset="0"/>
              </a:rPr>
            </a:br>
            <a:br>
              <a:rPr lang="es-ES" sz="6600" b="1" i="0" dirty="0">
                <a:solidFill>
                  <a:srgbClr val="FFFFFF"/>
                </a:solidFill>
                <a:effectLst/>
                <a:latin typeface="Roboto Condensed" panose="020F0502020204030204" pitchFamily="2" charset="0"/>
              </a:rPr>
            </a:br>
            <a:br>
              <a:rPr lang="es-ES" sz="6600" b="1" i="0" dirty="0">
                <a:solidFill>
                  <a:srgbClr val="FFFFFF"/>
                </a:solidFill>
                <a:effectLst/>
                <a:latin typeface="Roboto Condensed" panose="020F0502020204030204" pitchFamily="2" charset="0"/>
              </a:rPr>
            </a:br>
            <a:br>
              <a:rPr lang="es-ES" sz="6600" b="1" i="0" dirty="0">
                <a:solidFill>
                  <a:srgbClr val="FFFFFF"/>
                </a:solidFill>
                <a:effectLst/>
                <a:latin typeface="Roboto Condensed" panose="020F0502020204030204" pitchFamily="2" charset="0"/>
              </a:rPr>
            </a:br>
            <a:br>
              <a:rPr lang="es-ES" sz="6600" b="1" i="0" dirty="0">
                <a:solidFill>
                  <a:srgbClr val="FFFFFF"/>
                </a:solidFill>
                <a:effectLst/>
                <a:latin typeface="Roboto Condensed" panose="020F0502020204030204" pitchFamily="2" charset="0"/>
              </a:rPr>
            </a:br>
            <a:br>
              <a:rPr lang="es-ES" sz="6600" b="1" i="0" dirty="0">
                <a:solidFill>
                  <a:srgbClr val="FFFFFF"/>
                </a:solidFill>
                <a:effectLst/>
                <a:latin typeface="Roboto Condensed" panose="020F0502020204030204" pitchFamily="2" charset="0"/>
              </a:rPr>
            </a:br>
            <a:br>
              <a:rPr lang="es-ES" sz="6600" b="1" i="0" dirty="0">
                <a:solidFill>
                  <a:srgbClr val="FFFFFF"/>
                </a:solidFill>
                <a:effectLst/>
                <a:latin typeface="Roboto Condensed" panose="020F0502020204030204" pitchFamily="2" charset="0"/>
              </a:rPr>
            </a:br>
            <a:r>
              <a:rPr lang="es-ES" sz="8900" b="1" i="0" dirty="0">
                <a:solidFill>
                  <a:srgbClr val="0070C0"/>
                </a:solidFill>
                <a:effectLst/>
                <a:latin typeface="Roboto Condensed" panose="020F0502020204030204" pitchFamily="2" charset="0"/>
              </a:rPr>
              <a:t>SISTEMA HACCP</a:t>
            </a:r>
            <a:br>
              <a:rPr lang="es-ES" sz="8900" b="1" i="0" dirty="0">
                <a:solidFill>
                  <a:srgbClr val="0070C0"/>
                </a:solidFill>
                <a:effectLst/>
                <a:latin typeface="Roboto Condensed" panose="020F0502020204030204" pitchFamily="2" charset="0"/>
              </a:rPr>
            </a:br>
            <a:r>
              <a:rPr lang="es-ES" sz="8900" b="1" i="0" dirty="0">
                <a:solidFill>
                  <a:srgbClr val="0070C0"/>
                </a:solidFill>
                <a:effectLst/>
                <a:latin typeface="Roboto Condensed" panose="020F0502020204030204" pitchFamily="2" charset="0"/>
              </a:rPr>
              <a:t>ANÁLISIS DE PELIGROS Y PUNTOS CRÍTICOS DE CONTROL</a:t>
            </a:r>
            <a:r>
              <a:rPr lang="es-ES" sz="8900" dirty="0">
                <a:solidFill>
                  <a:srgbClr val="0070C0"/>
                </a:solidFill>
              </a:rPr>
              <a:t> </a:t>
            </a:r>
            <a:br>
              <a:rPr lang="es-ES" dirty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80348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3BB9F-20F9-1C6D-6157-125CCC78A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09079E7-ABE3-15B3-6EE3-BA7CC4B5F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96" y="225953"/>
            <a:ext cx="11700404" cy="639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7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03EB1-9F39-5153-F69D-50B9D7F8F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E439C5E-3928-1285-8A5A-E3287DE51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95" y="248178"/>
            <a:ext cx="11686720" cy="640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9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907BE-94A2-79B9-D495-3B69F7118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D6F1572-7BF4-975C-E23B-F399A6FAC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72" y="221721"/>
            <a:ext cx="11684528" cy="639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420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97C9A-5C3B-1D62-1924-93012D5E1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F018DA8-9180-F09A-432E-E3E5FE591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54" y="220134"/>
            <a:ext cx="11703579" cy="640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18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186FB-6986-989C-7FB7-E7D08138A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11CE91-0D98-CDF0-0C0D-AA2B68658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54" y="210079"/>
            <a:ext cx="11739846" cy="642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61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EA44F-3634-ECBC-0011-575B2DEA0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90BC683-D505-6459-06AC-7DE45A47C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37" y="221720"/>
            <a:ext cx="11668125" cy="643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0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15402-A5E0-AD59-5068-89A90E92D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AD10B6B-E8F2-A490-6D8F-0ACC9A564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46" y="202670"/>
            <a:ext cx="11681354" cy="645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35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93A92-735F-9160-56FF-2FD327EFF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EFBFF83-82F6-FADE-C27B-EB8FF5D15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78" y="195262"/>
            <a:ext cx="11773475" cy="644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28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0985A-AEA8-DDC1-C477-529201C84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9BDE935-7E29-8B81-E520-E5F7FE820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271462"/>
            <a:ext cx="11684000" cy="634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531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4EC98-9C23-FB11-BCCE-8FE9BF56F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7BAFFD6-1910-4199-575D-539742026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94" y="214312"/>
            <a:ext cx="11700405" cy="640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585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DBDD1-5962-60CC-56BD-49362CE81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8DF603-686E-D5A6-17F8-51C3DBF28F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02E830-5E5F-151A-09A1-9C3B4C5DEE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88A7ED2-D2F3-B50A-9F80-734D244EA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67" y="209020"/>
            <a:ext cx="11700933" cy="642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546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4CF51-9D46-32F7-577B-6FD6114B5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649FF39-17A4-7A32-FE46-7188F5297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53" y="261937"/>
            <a:ext cx="11754380" cy="639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81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72BCB-EDAF-8A28-8446-1DE295498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F2276F5-4CE4-B0ED-F724-32E38D20D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67" y="237067"/>
            <a:ext cx="11717865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36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B1632-12EF-3F62-3C18-7E3D91868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4B4A00F-1DC6-E488-AE7C-613622A4E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70" y="240770"/>
            <a:ext cx="11715213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19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5C019-945B-5E40-350F-611C84D6E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A36495B-A217-80A3-4FD7-857A4F539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33" y="195262"/>
            <a:ext cx="11751459" cy="642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951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C02E6-500B-451C-2CD7-063DE15B2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7ED4C1E-403B-73E1-A0C0-CF230D672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29" y="219603"/>
            <a:ext cx="11751204" cy="641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9393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668C8-F33C-AA99-2166-19B3FF308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2A1E615-7EFE-9B0C-FB70-8C91E948D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" y="270933"/>
            <a:ext cx="11706225" cy="636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0029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F75B9-0301-0383-1848-85D43B9C4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10F900A-EE3A-A608-BA8B-92F379562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28" y="254529"/>
            <a:ext cx="11725805" cy="640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83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AEC49-EB4D-8804-44CB-AC2DDB3C4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837158F-B960-591E-F8CD-7457C7EE3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" y="260880"/>
            <a:ext cx="11702521" cy="639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047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8440E-CDAF-BC7E-E224-99379C9E8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DBC1D94-0F07-DE9A-F127-DE83DCAB4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46" y="258763"/>
            <a:ext cx="11698287" cy="634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204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02CCC-1F3E-A199-66BB-627C67292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F16B441-27B4-1D9B-1730-E07A4D22A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86" y="183620"/>
            <a:ext cx="11737447" cy="647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94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E8544-9578-7059-CDB1-D176C1285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778B47E-31D5-7363-7BB0-F94FD0249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51" y="205051"/>
            <a:ext cx="11686913" cy="648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25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357E4-027D-8036-07A6-12A678C81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B345552-DFBC-1304-2342-258978CED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67" y="203201"/>
            <a:ext cx="11734800" cy="641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428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F2F87-9461-9DB2-EF55-44929EAB9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7E877E7-40D4-6290-4847-DC1CAF834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53" y="254000"/>
            <a:ext cx="11741680" cy="641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10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D4EE9-6D3D-90B2-08C2-EB717327D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F448987-1D71-831B-8606-F378532F4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29" y="221720"/>
            <a:ext cx="11722418" cy="639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355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AB51E-3C06-F398-3463-003C59C9D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76A1C61-3919-05E4-5E35-79FC508E6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53" y="219604"/>
            <a:ext cx="11696723" cy="640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57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9F95A-D69E-9302-2720-0E569F2E7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C950A88-E85A-A7DE-B99D-8CB4BE84D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1" y="197379"/>
            <a:ext cx="11702521" cy="644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811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F0953-A6BD-31F1-266D-7BE43F66C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DEA3E94-E2FB-00AD-937A-46232B55C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04" y="238653"/>
            <a:ext cx="11726255" cy="643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1844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6792F-EA68-B3F3-D45D-4B95A303F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AB4A405-CFC9-20CA-2A80-A22D3E852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67" y="229129"/>
            <a:ext cx="11734799" cy="639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445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05FB1-7FB4-E35F-C68D-D5BE3A6C3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F181559-18D6-5211-0D6A-09267785C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29" y="219603"/>
            <a:ext cx="11762091" cy="640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631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0A9A0-322F-EC39-B4FB-F80C0D715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CD34AFC-513D-676F-CC79-33F210F2A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33" y="223837"/>
            <a:ext cx="11734799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599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991DC-D347-3EC3-B091-DD68921F3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3B1A53D-1E36-3A90-D205-902D3D991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134" y="214312"/>
            <a:ext cx="1173480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48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E4CCE-4E4F-6C54-C50E-5C5E909E3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7403CF-8829-2EFC-6ABC-DAFBB5276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45" y="205846"/>
            <a:ext cx="11710987" cy="643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188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81F7B-ABAF-0CA7-63A4-30380F0E2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4173DD2-7BDD-8456-B707-39DC8FA01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" y="185736"/>
            <a:ext cx="11771475" cy="641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448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BF089-A65E-5C70-F98E-4A33AA026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DC5100A-8215-20AF-5230-506707585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13" y="191028"/>
            <a:ext cx="11714382" cy="646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883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4130F-3766-7853-AAB1-3E67DF8E1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9B78747-E848-809F-B58F-41FD84C76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79" y="212196"/>
            <a:ext cx="11795654" cy="640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56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4411C-ADB4-787E-2223-07D2442B2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E2A4A4E-2DD8-6103-D260-4C90AE30D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95" y="202671"/>
            <a:ext cx="11763616" cy="643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721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9BE62-5201-E1D9-31E7-446F461C2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09E103B-A28F-B3A2-CF0F-B664E027D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" y="249238"/>
            <a:ext cx="11753321" cy="642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619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8E041-70AA-A82E-7454-7C0E46623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F67D362-B6A8-E978-E76D-9DAFE7862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" y="202670"/>
            <a:ext cx="11744325" cy="641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6372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6D960-7149-5EBC-81EB-958A72E8B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796CB4C-507E-3F6C-4869-6714ABD43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78" y="182562"/>
            <a:ext cx="11752395" cy="647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626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953C9-5661-7CA6-0B7D-BC5E92413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6D9FA10-652E-92C7-9386-909A912C2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" y="253999"/>
            <a:ext cx="11744325" cy="643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602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C692C-5E5C-09AD-B857-8816EA608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9D1B8C7-F97E-81C5-A38A-97E33AD95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21" y="260880"/>
            <a:ext cx="11738204" cy="636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776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0F916-FDF7-E363-5084-403E0B414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971E3CB-9CDC-4D61-1DE3-81AF2E92E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" y="225953"/>
            <a:ext cx="11702521" cy="641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87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BD578-B4E8-0A8F-6801-DD98DAEC9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FC4B748-639C-1FA4-641D-E5C9AD811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79" y="271462"/>
            <a:ext cx="11675080" cy="638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207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F2191-20A3-09D6-BB70-02A3E0BF9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7BF2BB8-7681-052D-6D29-25615E13B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61" y="203728"/>
            <a:ext cx="11721571" cy="651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369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9E081-F1CB-0F1E-F0D8-A7D62318F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BC9F525-F3DA-B2D1-FC89-F96D7B604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37" y="212195"/>
            <a:ext cx="11692996" cy="640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373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93AEC-5F7E-19C2-F75C-49810A8E9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5A3A1FB-FE7B-A9EC-D0A6-C78B5CC7A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" y="191029"/>
            <a:ext cx="11706225" cy="646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0828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3B67F-A820-573F-8241-0BE65075D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4C2B015-A2F5-7839-9BB2-EA6A50B26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" y="243947"/>
            <a:ext cx="11744325" cy="641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121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88E3A-FAB0-931E-B149-5E92A7F35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AA14842-6F23-2994-0958-1D1337E71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29" y="219603"/>
            <a:ext cx="11700404" cy="645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5120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E971A-DC67-174E-FA91-676D9E1C5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EC90DEA-DE56-2D3D-76FD-EA06BE78B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28" y="212195"/>
            <a:ext cx="11751205" cy="640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679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85B82-5FA1-8D0D-2095-1A8060CE7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A3383F3-2CEE-1B04-E2C1-A4598D93F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" y="262997"/>
            <a:ext cx="11753321" cy="635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515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07F08-ACF7-9BEF-F6E9-EE531CD7A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6CAC848-A948-03E4-6B3C-15C0B52FD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" y="257706"/>
            <a:ext cx="11706225" cy="638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917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DA7EC-3A16-8841-45B3-B8C0EB96E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853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F7A80-626B-FADE-A0DD-963AEDD24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70C947C-E0D1-CFC0-C057-81FF45860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70" y="286279"/>
            <a:ext cx="11671830" cy="631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54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CC307-969F-A5CD-D1F7-F2AAC6465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D539DAC-3386-C0B2-0300-8ED5C601E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21" y="253470"/>
            <a:ext cx="11678179" cy="638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06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2A862-495D-5C86-B3B0-FF69F9E13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2DE0ECF-E19C-4A56-CA16-E56AB2819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52" y="221721"/>
            <a:ext cx="11699347" cy="639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339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8190C-7EC4-4F4C-0854-6B2EA518C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CF7A54D-0055-328C-ACD8-A8CB5F3B5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86" y="238654"/>
            <a:ext cx="11669713" cy="636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7379"/>
      </p:ext>
    </p:extLst>
  </p:cSld>
  <p:clrMapOvr>
    <a:masterClrMapping/>
  </p:clrMapOvr>
</p:sld>
</file>

<file path=ppt/theme/theme1.xml><?xml version="1.0" encoding="utf-8"?>
<a:theme xmlns:a="http://schemas.openxmlformats.org/drawingml/2006/main" name="Base">
  <a:themeElements>
    <a:clrScheme name="Base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e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e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Base</Template>
  <TotalTime>80</TotalTime>
  <Words>30</Words>
  <Application>Microsoft Office PowerPoint</Application>
  <PresentationFormat>Panorámica</PresentationFormat>
  <Paragraphs>1</Paragraphs>
  <Slides>58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58</vt:i4>
      </vt:variant>
    </vt:vector>
  </HeadingPairs>
  <TitlesOfParts>
    <vt:vector size="61" baseType="lpstr">
      <vt:lpstr>Corbel</vt:lpstr>
      <vt:lpstr>Roboto Condensed</vt:lpstr>
      <vt:lpstr>Base</vt:lpstr>
      <vt:lpstr>                  SISTEMA HACCP ANÁLISIS DE PELIGROS Y PUNTOS CRÍTICOS DE CONTROL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1</cp:revision>
  <dcterms:created xsi:type="dcterms:W3CDTF">2025-04-11T04:11:23Z</dcterms:created>
  <dcterms:modified xsi:type="dcterms:W3CDTF">2025-04-11T05:31:37Z</dcterms:modified>
</cp:coreProperties>
</file>